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21" autoAdjust="0"/>
    <p:restoredTop sz="94660" autoAdjust="0"/>
  </p:normalViewPr>
  <p:slideViewPr>
    <p:cSldViewPr>
      <p:cViewPr>
        <p:scale>
          <a:sx n="100" d="100"/>
          <a:sy n="100" d="100"/>
        </p:scale>
        <p:origin x="-4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A22CF-8C1A-4B59-9BE6-CCCA98976A3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4243C-37BC-45DF-8994-3837047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4243C-37BC-45DF-8994-383704735E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5512A9-ED51-41DD-B2B5-D6E72F2FAF2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8F1A66-FC50-4C0F-AB32-3C1F811C1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785926"/>
            <a:ext cx="6480048" cy="2301240"/>
          </a:xfrm>
        </p:spPr>
        <p:txBody>
          <a:bodyPr/>
          <a:lstStyle/>
          <a:p>
            <a:pPr algn="ctr"/>
            <a:r>
              <a:rPr lang="uk-UA" dirty="0" smtClean="0"/>
              <a:t>Гетьман Павло </a:t>
            </a:r>
            <a:r>
              <a:rPr lang="uk-UA" dirty="0" err="1" smtClean="0"/>
              <a:t>скоропадський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42852"/>
            <a:ext cx="6837238" cy="1752600"/>
          </a:xfrm>
        </p:spPr>
        <p:txBody>
          <a:bodyPr/>
          <a:lstStyle/>
          <a:p>
            <a:pPr algn="ctr"/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Презентац</a:t>
            </a:r>
            <a:r>
              <a:rPr lang="uk-UA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ія</a:t>
            </a:r>
            <a:endParaRPr lang="uk-UA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 історії України</a:t>
            </a:r>
          </a:p>
          <a:p>
            <a:pPr algn="ctr"/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Підготував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uk-UA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Ковенько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Олексій</a:t>
            </a:r>
            <a:r>
              <a:rPr lang="uk-UA" dirty="0" smtClean="0"/>
              <a:t> 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15362" name="Picture 2" descr="Pavlo Skoropad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14554"/>
            <a:ext cx="2611462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071942"/>
            <a:ext cx="5572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«Я, </a:t>
            </a:r>
            <a:r>
              <a:rPr lang="ru-RU" sz="1600" dirty="0" err="1"/>
              <a:t>гетьман</a:t>
            </a:r>
            <a:r>
              <a:rPr lang="ru-RU" sz="1600" dirty="0"/>
              <a:t> </a:t>
            </a:r>
            <a:r>
              <a:rPr lang="ru-RU" sz="1600" dirty="0" err="1"/>
              <a:t>усієї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на </a:t>
            </a:r>
            <a:r>
              <a:rPr lang="ru-RU" sz="1600" dirty="0" err="1"/>
              <a:t>протязі</a:t>
            </a:r>
            <a:r>
              <a:rPr lang="ru-RU" sz="1600" dirty="0"/>
              <a:t> семи </a:t>
            </a:r>
            <a:r>
              <a:rPr lang="ru-RU" sz="1600" dirty="0" err="1"/>
              <a:t>з</a:t>
            </a:r>
            <a:r>
              <a:rPr lang="ru-RU" sz="1600" dirty="0"/>
              <a:t> половиною </a:t>
            </a:r>
            <a:r>
              <a:rPr lang="ru-RU" sz="1600" dirty="0" err="1"/>
              <a:t>місяців</a:t>
            </a:r>
            <a:r>
              <a:rPr lang="ru-RU" sz="1600" dirty="0"/>
              <a:t> </a:t>
            </a:r>
            <a:r>
              <a:rPr lang="ru-RU" sz="1600" dirty="0" err="1"/>
              <a:t>докладав</a:t>
            </a:r>
            <a:r>
              <a:rPr lang="ru-RU" sz="1600" dirty="0"/>
              <a:t> </a:t>
            </a:r>
            <a:r>
              <a:rPr lang="ru-RU" sz="1600" dirty="0" err="1"/>
              <a:t>усіх</a:t>
            </a:r>
            <a:r>
              <a:rPr lang="ru-RU" sz="1600" dirty="0"/>
              <a:t> сил,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вивести</a:t>
            </a:r>
            <a:r>
              <a:rPr lang="ru-RU" sz="1600" dirty="0"/>
              <a:t> край </a:t>
            </a:r>
            <a:r>
              <a:rPr lang="ru-RU" sz="1600" dirty="0" err="1"/>
              <a:t>з</a:t>
            </a:r>
            <a:r>
              <a:rPr lang="ru-RU" sz="1600" dirty="0"/>
              <a:t> того тяжкого становища, в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опинився</a:t>
            </a:r>
            <a:r>
              <a:rPr lang="ru-RU" sz="1600" dirty="0"/>
              <a:t>. Бог не дав </a:t>
            </a:r>
            <a:r>
              <a:rPr lang="ru-RU" sz="1600" dirty="0" err="1"/>
              <a:t>мені</a:t>
            </a:r>
            <a:r>
              <a:rPr lang="ru-RU" sz="1600" dirty="0"/>
              <a:t> сил </a:t>
            </a:r>
            <a:r>
              <a:rPr lang="ru-RU" sz="1600" dirty="0" err="1"/>
              <a:t>справитись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завданням</a:t>
            </a:r>
            <a:r>
              <a:rPr lang="ru-RU" sz="1600" dirty="0"/>
              <a:t>. І </a:t>
            </a:r>
            <a:r>
              <a:rPr lang="ru-RU" sz="1600" dirty="0" err="1"/>
              <a:t>нині</a:t>
            </a:r>
            <a:r>
              <a:rPr lang="ru-RU" sz="1600" dirty="0"/>
              <a:t> я,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огляду</a:t>
            </a:r>
            <a:r>
              <a:rPr lang="ru-RU" sz="1600" dirty="0"/>
              <a:t> на </a:t>
            </a:r>
            <a:r>
              <a:rPr lang="ru-RU" sz="1600" dirty="0" err="1"/>
              <a:t>умови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тепер</a:t>
            </a:r>
            <a:r>
              <a:rPr lang="ru-RU" sz="1600" dirty="0"/>
              <a:t> </a:t>
            </a:r>
            <a:r>
              <a:rPr lang="ru-RU" sz="1600" dirty="0" err="1"/>
              <a:t>склалися</a:t>
            </a:r>
            <a:r>
              <a:rPr lang="ru-RU" sz="1600" dirty="0"/>
              <a:t>,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керуючись</a:t>
            </a:r>
            <a:r>
              <a:rPr lang="ru-RU" sz="1600" dirty="0"/>
              <a:t> </a:t>
            </a:r>
            <a:r>
              <a:rPr lang="ru-RU" sz="1600" dirty="0" err="1"/>
              <a:t>виключно</a:t>
            </a:r>
            <a:r>
              <a:rPr lang="ru-RU" sz="1600" dirty="0"/>
              <a:t> добром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відмовляюся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»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зречення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Скоропадського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714356"/>
            <a:ext cx="4214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</a:t>
            </a:r>
            <a:r>
              <a:rPr lang="ru-RU" dirty="0" err="1"/>
              <a:t>Директорії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таємно</a:t>
            </a:r>
            <a:r>
              <a:rPr lang="ru-RU" dirty="0"/>
              <a:t> </a:t>
            </a:r>
            <a:r>
              <a:rPr lang="ru-RU" dirty="0" err="1"/>
              <a:t>виїхав</a:t>
            </a:r>
            <a:r>
              <a:rPr lang="ru-RU" dirty="0"/>
              <a:t> до </a:t>
            </a:r>
            <a:r>
              <a:rPr lang="ru-RU" dirty="0" err="1"/>
              <a:t>Німеччини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жив у </a:t>
            </a:r>
            <a:r>
              <a:rPr lang="ru-RU" dirty="0" err="1"/>
              <a:t>Швейцарії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поселився</a:t>
            </a:r>
            <a:r>
              <a:rPr lang="ru-RU" dirty="0"/>
              <a:t> у м. </a:t>
            </a:r>
            <a:r>
              <a:rPr lang="ru-RU" dirty="0" err="1"/>
              <a:t>Ванзеє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Берліна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співорганізатором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філій</a:t>
            </a:r>
            <a:r>
              <a:rPr lang="ru-RU" dirty="0"/>
              <a:t> </a:t>
            </a:r>
            <a:r>
              <a:rPr lang="ru-RU" dirty="0" err="1"/>
              <a:t>гетьманських</a:t>
            </a:r>
            <a:r>
              <a:rPr lang="ru-RU" dirty="0"/>
              <a:t> </a:t>
            </a:r>
            <a:r>
              <a:rPr lang="ru-RU" dirty="0" err="1"/>
              <a:t>осередків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Заходами П. </a:t>
            </a:r>
            <a:r>
              <a:rPr lang="ru-RU" dirty="0" err="1"/>
              <a:t>Скоропадського</a:t>
            </a:r>
            <a:r>
              <a:rPr lang="ru-RU" dirty="0"/>
              <a:t> у 1926 р. створено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при </a:t>
            </a:r>
            <a:r>
              <a:rPr lang="ru-RU" dirty="0" err="1"/>
              <a:t>Берлінському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</a:t>
            </a:r>
          </a:p>
          <a:p>
            <a:r>
              <a:rPr lang="ru-RU" dirty="0"/>
              <a:t>Помер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 у </a:t>
            </a:r>
            <a:r>
              <a:rPr lang="ru-RU" dirty="0" err="1"/>
              <a:t>квітні</a:t>
            </a:r>
            <a:r>
              <a:rPr lang="ru-RU" dirty="0"/>
              <a:t> 1945 року у </a:t>
            </a:r>
            <a:r>
              <a:rPr lang="ru-RU" dirty="0" err="1"/>
              <a:t>Баварії</a:t>
            </a:r>
            <a:r>
              <a:rPr lang="ru-RU" dirty="0"/>
              <a:t>, </a:t>
            </a:r>
            <a:r>
              <a:rPr lang="ru-RU" dirty="0" err="1"/>
              <a:t>похований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м. </a:t>
            </a:r>
            <a:r>
              <a:rPr lang="ru-RU" dirty="0" err="1"/>
              <a:t>Меттен</a:t>
            </a:r>
            <a:r>
              <a:rPr lang="ru-RU" dirty="0"/>
              <a:t> (</a:t>
            </a:r>
            <a:r>
              <a:rPr lang="ru-RU" dirty="0" err="1"/>
              <a:t>Баварія</a:t>
            </a:r>
            <a:r>
              <a:rPr lang="ru-RU" dirty="0"/>
              <a:t>).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286148" cy="517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5572140"/>
            <a:ext cx="134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еміграції</a:t>
            </a:r>
            <a:endParaRPr lang="ru-RU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5500702"/>
            <a:ext cx="2857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/>
              <a:t>Павло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Скоропадський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928670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</a:t>
            </a:r>
            <a:r>
              <a:rPr lang="vi-VN" b="1" dirty="0" smtClean="0"/>
              <a:t>Павло́ Петро́вич Скоропа́дський </a:t>
            </a:r>
            <a:endParaRPr lang="uk-UA" b="1" dirty="0" smtClean="0"/>
          </a:p>
          <a:p>
            <a:r>
              <a:rPr lang="vi-VN" dirty="0" smtClean="0"/>
              <a:t>(3 (15) травня 1873 — 26 квітня 1945) — український громадський, політичний діяч, військовик. Походив з козацько-старшинського роду Скоропадських.</a:t>
            </a:r>
            <a:r>
              <a:rPr lang="uk-UA" dirty="0" smtClean="0"/>
              <a:t>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м.Вісбаден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Німеччина</a:t>
            </a:r>
            <a:r>
              <a:rPr lang="ru-RU" dirty="0" smtClean="0"/>
              <a:t>).</a:t>
            </a:r>
          </a:p>
          <a:p>
            <a:r>
              <a:rPr lang="uk-UA" dirty="0" smtClean="0"/>
              <a:t> За своє життя став </a:t>
            </a:r>
            <a:r>
              <a:rPr lang="ru-RU" dirty="0" err="1" smtClean="0"/>
              <a:t>визначним</a:t>
            </a:r>
            <a:r>
              <a:rPr lang="ru-RU" dirty="0" smtClean="0"/>
              <a:t> </a:t>
            </a:r>
            <a:r>
              <a:rPr lang="ru-RU" dirty="0" err="1" smtClean="0"/>
              <a:t>українським</a:t>
            </a:r>
            <a:r>
              <a:rPr lang="ru-RU" dirty="0" smtClean="0"/>
              <a:t> </a:t>
            </a:r>
            <a:r>
              <a:rPr lang="ru-RU" dirty="0" err="1" smtClean="0"/>
              <a:t>державни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політичним</a:t>
            </a:r>
            <a:r>
              <a:rPr lang="ru-RU" dirty="0" smtClean="0"/>
              <a:t> </a:t>
            </a:r>
            <a:r>
              <a:rPr lang="ru-RU" dirty="0" err="1" smtClean="0"/>
              <a:t>діячем</a:t>
            </a:r>
            <a:r>
              <a:rPr lang="ru-RU" dirty="0" smtClean="0"/>
              <a:t>, </a:t>
            </a:r>
            <a:r>
              <a:rPr lang="ru-RU" dirty="0" err="1" smtClean="0"/>
              <a:t>воєначальником</a:t>
            </a:r>
            <a:r>
              <a:rPr lang="ru-RU" dirty="0"/>
              <a:t>.</a:t>
            </a:r>
            <a:r>
              <a:rPr lang="ru-RU" dirty="0" smtClean="0"/>
              <a:t> Є </a:t>
            </a:r>
            <a:r>
              <a:rPr lang="ru-RU" dirty="0" err="1" smtClean="0"/>
              <a:t>останнім</a:t>
            </a:r>
            <a:r>
              <a:rPr lang="ru-RU" dirty="0" smtClean="0"/>
              <a:t> </a:t>
            </a:r>
            <a:r>
              <a:rPr lang="ru-RU" dirty="0" err="1" smtClean="0"/>
              <a:t>гетьманом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98210"/>
            <a:ext cx="3357586" cy="507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071942"/>
            <a:ext cx="7858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Герб </a:t>
            </a:r>
            <a:r>
              <a:rPr lang="ru-RU" sz="1600" dirty="0" err="1"/>
              <a:t>Скоропадських</a:t>
            </a:r>
            <a:r>
              <a:rPr lang="ru-RU" sz="1600" dirty="0"/>
              <a:t> </a:t>
            </a:r>
            <a:r>
              <a:rPr lang="ru-RU" sz="1600" dirty="0" err="1"/>
              <a:t>мав</a:t>
            </a:r>
            <a:r>
              <a:rPr lang="ru-RU" sz="1600" dirty="0"/>
              <a:t> </a:t>
            </a:r>
            <a:r>
              <a:rPr lang="ru-RU" sz="1600" dirty="0" err="1"/>
              <a:t>розтятий</a:t>
            </a:r>
            <a:r>
              <a:rPr lang="ru-RU" sz="1600" dirty="0"/>
              <a:t> </a:t>
            </a:r>
            <a:r>
              <a:rPr lang="ru-RU" sz="1600" dirty="0" err="1"/>
              <a:t>срібним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червоним</a:t>
            </a:r>
            <a:r>
              <a:rPr lang="ru-RU" sz="1600" dirty="0"/>
              <a:t> щит. У </a:t>
            </a:r>
            <a:r>
              <a:rPr lang="ru-RU" sz="1600" dirty="0" err="1"/>
              <a:t>першій</a:t>
            </a:r>
            <a:r>
              <a:rPr lang="ru-RU" sz="1600" dirty="0"/>
              <a:t> </a:t>
            </a:r>
            <a:r>
              <a:rPr lang="ru-RU" sz="1600" dirty="0" err="1"/>
              <a:t>половині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зображений</a:t>
            </a:r>
            <a:r>
              <a:rPr lang="ru-RU" sz="1600" dirty="0"/>
              <a:t> </a:t>
            </a:r>
            <a:r>
              <a:rPr lang="ru-RU" sz="1600" dirty="0" err="1"/>
              <a:t>запорозький</a:t>
            </a:r>
            <a:r>
              <a:rPr lang="ru-RU" sz="1600" dirty="0"/>
              <a:t> </a:t>
            </a:r>
            <a:r>
              <a:rPr lang="ru-RU" sz="1600" dirty="0" err="1"/>
              <a:t>козак</a:t>
            </a:r>
            <a:r>
              <a:rPr lang="ru-RU" sz="1600" dirty="0"/>
              <a:t> </a:t>
            </a:r>
            <a:r>
              <a:rPr lang="ru-RU" sz="1600" dirty="0" err="1"/>
              <a:t>у</a:t>
            </a:r>
            <a:r>
              <a:rPr lang="ru-RU" sz="1600" dirty="0"/>
              <a:t> </a:t>
            </a:r>
            <a:r>
              <a:rPr lang="ru-RU" sz="1600" dirty="0" err="1"/>
              <a:t>червоному</a:t>
            </a:r>
            <a:r>
              <a:rPr lang="ru-RU" sz="1600" dirty="0"/>
              <a:t> </a:t>
            </a:r>
            <a:r>
              <a:rPr lang="ru-RU" sz="1600" dirty="0" err="1"/>
              <a:t>одязі</a:t>
            </a:r>
            <a:r>
              <a:rPr lang="ru-RU" sz="1600" dirty="0"/>
              <a:t> (</a:t>
            </a:r>
            <a:r>
              <a:rPr lang="ru-RU" sz="1600" dirty="0" err="1"/>
              <a:t>кармазині</a:t>
            </a:r>
            <a:r>
              <a:rPr lang="ru-RU" sz="1600" dirty="0"/>
              <a:t>) </a:t>
            </a:r>
            <a:r>
              <a:rPr lang="ru-RU" sz="1600" dirty="0" err="1"/>
              <a:t>з</a:t>
            </a:r>
            <a:r>
              <a:rPr lang="ru-RU" sz="1600" dirty="0"/>
              <a:t> мушкетом на </a:t>
            </a:r>
            <a:r>
              <a:rPr lang="ru-RU" sz="1600" dirty="0" err="1"/>
              <a:t>лівому</a:t>
            </a:r>
            <a:r>
              <a:rPr lang="ru-RU" sz="1600" dirty="0"/>
              <a:t> </a:t>
            </a:r>
            <a:r>
              <a:rPr lang="ru-RU" sz="1600" dirty="0" err="1"/>
              <a:t>плечі</a:t>
            </a:r>
            <a:r>
              <a:rPr lang="ru-RU" sz="1600" dirty="0"/>
              <a:t>. В </a:t>
            </a:r>
            <a:r>
              <a:rPr lang="ru-RU" sz="1600" dirty="0" err="1"/>
              <a:t>другій</a:t>
            </a:r>
            <a:r>
              <a:rPr lang="ru-RU" sz="1600" dirty="0"/>
              <a:t> </a:t>
            </a:r>
            <a:r>
              <a:rPr lang="ru-RU" sz="1600" dirty="0" err="1"/>
              <a:t>половині</a:t>
            </a:r>
            <a:r>
              <a:rPr lang="ru-RU" sz="1600" dirty="0"/>
              <a:t> три </a:t>
            </a:r>
            <a:r>
              <a:rPr lang="ru-RU" sz="1600" dirty="0" err="1"/>
              <a:t>срібні</a:t>
            </a:r>
            <a:r>
              <a:rPr lang="ru-RU" sz="1600" dirty="0"/>
              <a:t> </a:t>
            </a:r>
            <a:r>
              <a:rPr lang="ru-RU" sz="1600" dirty="0" err="1"/>
              <a:t>перевернуті</a:t>
            </a:r>
            <a:r>
              <a:rPr lang="ru-RU" sz="1600" dirty="0"/>
              <a:t> </a:t>
            </a:r>
            <a:r>
              <a:rPr lang="ru-RU" sz="1600" dirty="0" err="1"/>
              <a:t>стріли</a:t>
            </a:r>
            <a:r>
              <a:rPr lang="ru-RU" sz="1600" dirty="0"/>
              <a:t>: </a:t>
            </a:r>
            <a:r>
              <a:rPr lang="ru-RU" sz="1600" dirty="0" err="1"/>
              <a:t>середня</a:t>
            </a:r>
            <a:r>
              <a:rPr lang="ru-RU" sz="1600" dirty="0"/>
              <a:t> - у </a:t>
            </a:r>
            <a:r>
              <a:rPr lang="ru-RU" sz="1600" dirty="0" err="1"/>
              <a:t>стовп</a:t>
            </a:r>
            <a:r>
              <a:rPr lang="ru-RU" sz="1600" dirty="0"/>
              <a:t>, а </a:t>
            </a:r>
            <a:r>
              <a:rPr lang="ru-RU" sz="1600" dirty="0" err="1"/>
              <a:t>бокові</a:t>
            </a:r>
            <a:r>
              <a:rPr lang="ru-RU" sz="1600" dirty="0"/>
              <a:t> </a:t>
            </a:r>
            <a:r>
              <a:rPr lang="ru-RU" sz="1600" dirty="0" err="1"/>
              <a:t>перехрещені</a:t>
            </a:r>
            <a:r>
              <a:rPr lang="ru-RU" sz="1600" dirty="0"/>
              <a:t>; </a:t>
            </a:r>
            <a:r>
              <a:rPr lang="ru-RU" sz="1600" dirty="0" err="1"/>
              <a:t>всі</a:t>
            </a:r>
            <a:r>
              <a:rPr lang="ru-RU" sz="1600" dirty="0"/>
              <a:t> три </a:t>
            </a:r>
            <a:r>
              <a:rPr lang="ru-RU" sz="1600" dirty="0" err="1"/>
              <a:t>пов'язані</a:t>
            </a:r>
            <a:r>
              <a:rPr lang="ru-RU" sz="1600" dirty="0"/>
              <a:t> золотою </a:t>
            </a:r>
            <a:r>
              <a:rPr lang="ru-RU" sz="1600" dirty="0" err="1"/>
              <a:t>стрічкою</a:t>
            </a:r>
            <a:r>
              <a:rPr lang="ru-RU" sz="1600" dirty="0"/>
              <a:t>. У </a:t>
            </a:r>
            <a:r>
              <a:rPr lang="ru-RU" sz="1600" dirty="0" err="1"/>
              <a:t>клейноді</a:t>
            </a:r>
            <a:r>
              <a:rPr lang="ru-RU" sz="1600" dirty="0"/>
              <a:t> три </a:t>
            </a:r>
            <a:r>
              <a:rPr lang="ru-RU" sz="1600" dirty="0" err="1"/>
              <a:t>страусиних</a:t>
            </a:r>
            <a:r>
              <a:rPr lang="ru-RU" sz="1600" dirty="0"/>
              <a:t> </a:t>
            </a:r>
            <a:r>
              <a:rPr lang="ru-RU" sz="1600" dirty="0" err="1"/>
              <a:t>пір'їни</a:t>
            </a:r>
            <a:r>
              <a:rPr lang="ru-RU" sz="1600" dirty="0"/>
              <a:t>: </a:t>
            </a:r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червона</a:t>
            </a:r>
            <a:r>
              <a:rPr lang="ru-RU" sz="1600" dirty="0"/>
              <a:t>, </a:t>
            </a:r>
            <a:r>
              <a:rPr lang="ru-RU" sz="1600" dirty="0" err="1"/>
              <a:t>з</a:t>
            </a:r>
            <a:r>
              <a:rPr lang="ru-RU" sz="1600" dirty="0"/>
              <a:t> булавою на </a:t>
            </a:r>
            <a:r>
              <a:rPr lang="ru-RU" sz="1600" dirty="0" err="1"/>
              <a:t>першому</a:t>
            </a:r>
            <a:r>
              <a:rPr lang="ru-RU" sz="1600" dirty="0"/>
              <a:t> </a:t>
            </a:r>
            <a:r>
              <a:rPr lang="ru-RU" sz="1600" dirty="0" err="1"/>
              <a:t>плані</a:t>
            </a:r>
            <a:r>
              <a:rPr lang="ru-RU" sz="1600" dirty="0"/>
              <a:t>, а </a:t>
            </a:r>
            <a:r>
              <a:rPr lang="ru-RU" sz="1600" dirty="0" err="1"/>
              <a:t>бокові</a:t>
            </a:r>
            <a:r>
              <a:rPr lang="ru-RU" sz="1600" dirty="0"/>
              <a:t> - </a:t>
            </a:r>
            <a:r>
              <a:rPr lang="ru-RU" sz="1600" dirty="0" err="1"/>
              <a:t>срібні</a:t>
            </a:r>
            <a:r>
              <a:rPr lang="ru-RU" sz="1600" dirty="0"/>
              <a:t>. Намет </a:t>
            </a:r>
            <a:r>
              <a:rPr lang="ru-RU" sz="1600" dirty="0" err="1"/>
              <a:t>червоний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сріблом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http://kazak.dn.ua/getmani/Image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2743200" cy="3143250"/>
          </a:xfrm>
          <a:prstGeom prst="rect">
            <a:avLst/>
          </a:prstGeom>
          <a:noFill/>
        </p:spPr>
      </p:pic>
      <p:pic>
        <p:nvPicPr>
          <p:cNvPr id="1028" name="Picture 4" descr="http://histpol.narod.ru/person/pers-18/pers18-16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928670"/>
            <a:ext cx="2473572" cy="29289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1429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Герб Скоропадських</a:t>
            </a:r>
            <a:endParaRPr lang="ru-RU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Ранні роки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506" name="Picture 2" descr="http://www.hrono.ru/img/foto/skoropadsk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4"/>
            <a:ext cx="2857520" cy="4492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164305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Дитячі</a:t>
            </a:r>
            <a:r>
              <a:rPr lang="ru-RU" dirty="0"/>
              <a:t> роки </a:t>
            </a:r>
            <a:r>
              <a:rPr lang="ru-RU" dirty="0" err="1"/>
              <a:t>провів</a:t>
            </a:r>
            <a:r>
              <a:rPr lang="ru-RU" dirty="0"/>
              <a:t> у </a:t>
            </a:r>
            <a:r>
              <a:rPr lang="ru-RU" dirty="0" err="1"/>
              <a:t>родинному</a:t>
            </a:r>
            <a:r>
              <a:rPr lang="ru-RU" dirty="0"/>
              <a:t> </a:t>
            </a:r>
            <a:r>
              <a:rPr lang="ru-RU" dirty="0" err="1"/>
              <a:t>маєтку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Тростянці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Полтавщині</a:t>
            </a:r>
            <a:r>
              <a:rPr lang="ru-RU" dirty="0" smtClean="0"/>
              <a:t>.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розпочав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Стародубської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. </a:t>
            </a:r>
            <a:r>
              <a:rPr lang="ru-RU" dirty="0" err="1" smtClean="0"/>
              <a:t>Приваблювала</a:t>
            </a:r>
            <a:r>
              <a:rPr lang="ru-RU" dirty="0" smtClean="0"/>
              <a:t> </a:t>
            </a:r>
            <a:r>
              <a:rPr lang="ru-RU" dirty="0" err="1" smtClean="0"/>
              <a:t>військова</a:t>
            </a:r>
            <a:r>
              <a:rPr lang="ru-RU" dirty="0" smtClean="0"/>
              <a:t> </a:t>
            </a:r>
            <a:r>
              <a:rPr lang="ru-RU" dirty="0" err="1" smtClean="0"/>
              <a:t>кар'єра</a:t>
            </a:r>
            <a:r>
              <a:rPr lang="ru-RU" dirty="0" smtClean="0"/>
              <a:t>. 1886 року </a:t>
            </a:r>
            <a:r>
              <a:rPr lang="ru-RU" dirty="0" err="1" smtClean="0"/>
              <a:t>Павло</a:t>
            </a:r>
            <a:r>
              <a:rPr lang="ru-RU" dirty="0" smtClean="0"/>
              <a:t> вступив до </a:t>
            </a:r>
            <a:r>
              <a:rPr lang="ru-RU" dirty="0" err="1" smtClean="0"/>
              <a:t>Петербурзького</a:t>
            </a:r>
            <a:r>
              <a:rPr lang="ru-RU" dirty="0" smtClean="0"/>
              <a:t> </a:t>
            </a:r>
            <a:r>
              <a:rPr lang="ru-RU" dirty="0" err="1" smtClean="0"/>
              <a:t>Пажеського</a:t>
            </a:r>
            <a:r>
              <a:rPr lang="ru-RU" dirty="0" smtClean="0"/>
              <a:t> корпусу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у 1893 </a:t>
            </a:r>
            <a:r>
              <a:rPr lang="ru-RU" dirty="0" err="1" smtClean="0"/>
              <a:t>році</a:t>
            </a:r>
            <a:r>
              <a:rPr lang="ru-RU" dirty="0" smtClean="0"/>
              <a:t>. Молодого </a:t>
            </a:r>
            <a:r>
              <a:rPr lang="ru-RU" dirty="0" err="1" smtClean="0"/>
              <a:t>офіцера</a:t>
            </a:r>
            <a:r>
              <a:rPr lang="ru-RU" dirty="0" smtClean="0"/>
              <a:t> </a:t>
            </a:r>
            <a:r>
              <a:rPr lang="ru-RU" dirty="0" err="1" smtClean="0"/>
              <a:t>призначили</a:t>
            </a:r>
            <a:r>
              <a:rPr lang="ru-RU" dirty="0" smtClean="0"/>
              <a:t> на службу до Кавалер- </a:t>
            </a:r>
            <a:r>
              <a:rPr lang="ru-RU" dirty="0" err="1" smtClean="0"/>
              <a:t>ґардського</a:t>
            </a:r>
            <a:r>
              <a:rPr lang="ru-RU" dirty="0" smtClean="0"/>
              <a:t> полку. Де </a:t>
            </a:r>
            <a:r>
              <a:rPr lang="ru-RU" dirty="0" err="1" smtClean="0"/>
              <a:t>вже</a:t>
            </a:r>
            <a:r>
              <a:rPr lang="ru-RU" dirty="0" smtClean="0"/>
              <a:t> у </a:t>
            </a:r>
            <a:r>
              <a:rPr lang="ru-RU" dirty="0" err="1" smtClean="0"/>
              <a:t>грудні</a:t>
            </a:r>
            <a:r>
              <a:rPr lang="ru-RU" dirty="0" smtClean="0"/>
              <a:t> 1897 року став </a:t>
            </a:r>
            <a:r>
              <a:rPr lang="ru-RU" dirty="0" err="1" smtClean="0"/>
              <a:t>поручником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5357850" cy="439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1000108"/>
            <a:ext cx="2643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 </a:t>
            </a:r>
            <a:r>
              <a:rPr lang="ru-RU" dirty="0" err="1" smtClean="0"/>
              <a:t>січня</a:t>
            </a:r>
            <a:r>
              <a:rPr lang="ru-RU" dirty="0" smtClean="0"/>
              <a:t> 1898 року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Скоропадський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аристократкою </a:t>
            </a:r>
            <a:r>
              <a:rPr lang="ru-RU" dirty="0" err="1" smtClean="0"/>
              <a:t>Олександрою</a:t>
            </a:r>
            <a:r>
              <a:rPr lang="ru-RU" dirty="0" smtClean="0"/>
              <a:t> Дурново, дочкою генерал-лейтенанта Петра Дурново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, </a:t>
            </a:r>
            <a:r>
              <a:rPr lang="ru-RU" dirty="0" err="1" smtClean="0"/>
              <a:t>уродженої</a:t>
            </a:r>
            <a:r>
              <a:rPr lang="ru-RU" dirty="0" smtClean="0"/>
              <a:t> </a:t>
            </a:r>
            <a:r>
              <a:rPr lang="ru-RU" dirty="0" err="1" smtClean="0"/>
              <a:t>княгині</a:t>
            </a:r>
            <a:r>
              <a:rPr lang="ru-RU" dirty="0" smtClean="0"/>
              <a:t> Кочубей. </a:t>
            </a:r>
            <a:r>
              <a:rPr lang="ru-RU" dirty="0" err="1" smtClean="0"/>
              <a:t>Подружжя</a:t>
            </a:r>
            <a:r>
              <a:rPr lang="ru-RU" dirty="0" smtClean="0"/>
              <a:t> </a:t>
            </a:r>
            <a:r>
              <a:rPr lang="ru-RU" dirty="0" err="1" smtClean="0"/>
              <a:t>Скоропадських</a:t>
            </a:r>
            <a:r>
              <a:rPr lang="ru-RU" dirty="0" smtClean="0"/>
              <a:t> мало шестеро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4285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П.Скоропадський з сім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єю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9286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І настав </a:t>
            </a:r>
            <a:r>
              <a:rPr lang="ru-RU" dirty="0"/>
              <a:t>1904 </a:t>
            </a:r>
            <a:r>
              <a:rPr lang="ru-RU" dirty="0" err="1"/>
              <a:t>рік</a:t>
            </a:r>
            <a:r>
              <a:rPr lang="ru-RU" dirty="0"/>
              <a:t>, а </a:t>
            </a:r>
            <a:r>
              <a:rPr lang="ru-RU" dirty="0" err="1"/>
              <a:t>з</a:t>
            </a:r>
            <a:r>
              <a:rPr lang="ru-RU" dirty="0"/>
              <a:t> ним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російсько-японська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на Далекому </a:t>
            </a:r>
            <a:r>
              <a:rPr lang="ru-RU" dirty="0" err="1"/>
              <a:t>Сході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 П. </a:t>
            </a:r>
            <a:r>
              <a:rPr lang="ru-RU" dirty="0" err="1"/>
              <a:t>Скоропадський</a:t>
            </a:r>
            <a:r>
              <a:rPr lang="ru-RU" dirty="0"/>
              <a:t> </a:t>
            </a:r>
            <a:r>
              <a:rPr lang="ru-RU" dirty="0" err="1"/>
              <a:t>вирушив</a:t>
            </a:r>
            <a:r>
              <a:rPr lang="ru-RU" dirty="0"/>
              <a:t> на фронт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Читинського</a:t>
            </a:r>
            <a:r>
              <a:rPr lang="ru-RU" dirty="0"/>
              <a:t> </a:t>
            </a:r>
            <a:r>
              <a:rPr lang="ru-RU" dirty="0" err="1"/>
              <a:t>козачого</a:t>
            </a:r>
            <a:r>
              <a:rPr lang="ru-RU" dirty="0"/>
              <a:t> полку, а </a:t>
            </a:r>
            <a:r>
              <a:rPr lang="ru-RU" dirty="0" err="1"/>
              <a:t>повернувся</a:t>
            </a:r>
            <a:r>
              <a:rPr lang="ru-RU" dirty="0"/>
              <a:t> полковником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флігель-ад’ютантом</a:t>
            </a:r>
            <a:r>
              <a:rPr lang="ru-RU" dirty="0"/>
              <a:t>, </a:t>
            </a:r>
            <a:r>
              <a:rPr lang="ru-RU" dirty="0" err="1"/>
              <a:t>нагородженим</a:t>
            </a:r>
            <a:r>
              <a:rPr lang="ru-RU" dirty="0"/>
              <a:t> золотою </a:t>
            </a:r>
            <a:r>
              <a:rPr lang="ru-RU" dirty="0" err="1"/>
              <a:t>шаблею</a:t>
            </a:r>
            <a:r>
              <a:rPr lang="ru-RU" dirty="0"/>
              <a:t> за </a:t>
            </a:r>
            <a:r>
              <a:rPr lang="ru-RU" dirty="0" err="1"/>
              <a:t>хоробрість</a:t>
            </a:r>
            <a:r>
              <a:rPr lang="ru-RU" dirty="0"/>
              <a:t> </a:t>
            </a:r>
            <a:r>
              <a:rPr lang="ru-RU" dirty="0" smtClean="0"/>
              <a:t> та орденом </a:t>
            </a:r>
            <a:r>
              <a:rPr lang="ru-RU" dirty="0" err="1" smtClean="0"/>
              <a:t>святої</a:t>
            </a:r>
            <a:r>
              <a:rPr lang="ru-RU" dirty="0" smtClean="0"/>
              <a:t> </a:t>
            </a:r>
            <a:r>
              <a:rPr lang="ru-RU" dirty="0" err="1" smtClean="0"/>
              <a:t>Ганни</a:t>
            </a:r>
            <a:r>
              <a:rPr lang="ru-RU" i="1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початку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удостоєний</a:t>
            </a:r>
            <a:r>
              <a:rPr lang="ru-RU" dirty="0"/>
              <a:t> </a:t>
            </a:r>
            <a:r>
              <a:rPr lang="ru-RU" dirty="0" err="1"/>
              <a:t>Георгіївського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 </a:t>
            </a:r>
            <a:r>
              <a:rPr lang="en-US" dirty="0"/>
              <a:t>IV </a:t>
            </a:r>
            <a:r>
              <a:rPr lang="ru-RU" dirty="0" err="1"/>
              <a:t>ступеня</a:t>
            </a:r>
            <a:endParaRPr lang="ru-RU" dirty="0"/>
          </a:p>
        </p:txBody>
      </p:sp>
      <p:pic>
        <p:nvPicPr>
          <p:cNvPr id="20482" name="Picture 2" descr="http://upload.wikimedia.org/wikipedia/commons/thumb/d/d2/Skoropadsky_-_before_1917.jpg/250px-Skoropadsky_-_before_1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135709" cy="402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572008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Полковник </a:t>
            </a:r>
            <a:r>
              <a:rPr lang="ru-RU" sz="1600" i="1" dirty="0" err="1" smtClean="0"/>
              <a:t>Павло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Скоропадський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орденом </a:t>
            </a:r>
            <a:r>
              <a:rPr lang="ru-RU" sz="1600" i="1" dirty="0" err="1" smtClean="0"/>
              <a:t>святої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Ганни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шиї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714356"/>
            <a:ext cx="4000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Лютнева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 1917 р.,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командував</a:t>
            </a:r>
            <a:r>
              <a:rPr lang="ru-RU" dirty="0"/>
              <a:t> 34-м </a:t>
            </a:r>
            <a:r>
              <a:rPr lang="ru-RU" dirty="0" err="1"/>
              <a:t>армійським</a:t>
            </a:r>
            <a:r>
              <a:rPr lang="ru-RU" dirty="0"/>
              <a:t> корпусом на </a:t>
            </a:r>
            <a:r>
              <a:rPr lang="ru-RU" dirty="0" err="1"/>
              <a:t>Волині</a:t>
            </a:r>
            <a:r>
              <a:rPr lang="ru-RU" dirty="0"/>
              <a:t>.  34-й </a:t>
            </a:r>
            <a:r>
              <a:rPr lang="ru-RU" dirty="0" err="1"/>
              <a:t>армійський</a:t>
            </a:r>
            <a:r>
              <a:rPr lang="ru-RU" dirty="0"/>
              <a:t> корпус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єдиною</a:t>
            </a:r>
            <a:r>
              <a:rPr lang="ru-RU" dirty="0"/>
              <a:t> </a:t>
            </a:r>
            <a:r>
              <a:rPr lang="ru-RU" dirty="0" err="1"/>
              <a:t>дисциплінованою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боєздатною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, яка </a:t>
            </a:r>
            <a:r>
              <a:rPr lang="ru-RU" dirty="0" err="1"/>
              <a:t>стримувала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 </a:t>
            </a:r>
            <a:r>
              <a:rPr lang="ru-RU" dirty="0" err="1"/>
              <a:t>більшовицьких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на </a:t>
            </a:r>
            <a:r>
              <a:rPr lang="ru-RU" dirty="0" err="1"/>
              <a:t>Україну</a:t>
            </a:r>
            <a:r>
              <a:rPr lang="ru-RU" dirty="0"/>
              <a:t>.</a:t>
            </a:r>
          </a:p>
          <a:p>
            <a:r>
              <a:rPr lang="ru-RU" dirty="0" err="1"/>
              <a:t>Секретаріат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справ </a:t>
            </a:r>
            <a:r>
              <a:rPr lang="ru-RU" dirty="0" err="1"/>
              <a:t>Центральної</a:t>
            </a:r>
            <a:r>
              <a:rPr lang="ru-RU" dirty="0"/>
              <a:t> Ради </a:t>
            </a:r>
            <a:r>
              <a:rPr lang="ru-RU" dirty="0" err="1"/>
              <a:t>призначив</a:t>
            </a:r>
            <a:endParaRPr lang="ru-RU" dirty="0"/>
          </a:p>
          <a:p>
            <a:r>
              <a:rPr lang="ru-RU" dirty="0"/>
              <a:t>П. </a:t>
            </a:r>
            <a:r>
              <a:rPr lang="ru-RU" dirty="0" err="1"/>
              <a:t>Скоропадського</a:t>
            </a:r>
            <a:r>
              <a:rPr lang="ru-RU" dirty="0"/>
              <a:t> </a:t>
            </a:r>
            <a:r>
              <a:rPr lang="ru-RU" dirty="0" err="1"/>
              <a:t>командуючим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на </a:t>
            </a:r>
            <a:r>
              <a:rPr lang="ru-RU" dirty="0" err="1"/>
              <a:t>Правобережжі</a:t>
            </a:r>
            <a:r>
              <a:rPr lang="ru-RU" dirty="0"/>
              <a:t>. До того ж генерал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наказним</a:t>
            </a:r>
            <a:r>
              <a:rPr lang="ru-RU" dirty="0"/>
              <a:t> </a:t>
            </a:r>
            <a:r>
              <a:rPr lang="ru-RU" dirty="0" err="1"/>
              <a:t>отаманом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розпочалося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1917 року.</a:t>
            </a:r>
          </a:p>
          <a:p>
            <a:endParaRPr lang="ru-RU" dirty="0"/>
          </a:p>
        </p:txBody>
      </p:sp>
      <p:pic>
        <p:nvPicPr>
          <p:cNvPr id="19458" name="Picture 2" descr="http://www.hrono.ru/img/foto/skoropadsk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47556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571480"/>
            <a:ext cx="35004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інспірована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огляду</a:t>
            </a:r>
            <a:r>
              <a:rPr lang="ru-RU" dirty="0" smtClean="0"/>
              <a:t> на </a:t>
            </a:r>
            <a:r>
              <a:rPr lang="ru-RU" dirty="0" err="1" smtClean="0"/>
              <a:t>неспроможність</a:t>
            </a:r>
            <a:r>
              <a:rPr lang="ru-RU" dirty="0" smtClean="0"/>
              <a:t> уряду УНР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договірних</a:t>
            </a:r>
            <a:r>
              <a:rPr lang="ru-RU" dirty="0" smtClean="0"/>
              <a:t> умов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 На посаду </a:t>
            </a: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генерал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Скоропадський</a:t>
            </a:r>
            <a:r>
              <a:rPr lang="ru-RU" dirty="0" smtClean="0"/>
              <a:t> (</a:t>
            </a:r>
            <a:r>
              <a:rPr lang="ru-RU" dirty="0"/>
              <a:t>29 </a:t>
            </a:r>
            <a:r>
              <a:rPr lang="ru-RU" dirty="0" err="1"/>
              <a:t>квітня</a:t>
            </a:r>
            <a:r>
              <a:rPr lang="ru-RU" dirty="0"/>
              <a:t> 1918 </a:t>
            </a:r>
            <a:r>
              <a:rPr lang="ru-RU" dirty="0" smtClean="0"/>
              <a:t>року)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714776" cy="4488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528638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Гетьман</a:t>
            </a:r>
            <a:r>
              <a:rPr lang="ru-RU" i="1" dirty="0" smtClean="0"/>
              <a:t> </a:t>
            </a:r>
            <a:r>
              <a:rPr lang="ru-RU" i="1" dirty="0" err="1" smtClean="0"/>
              <a:t>Павло</a:t>
            </a:r>
            <a:r>
              <a:rPr lang="ru-RU" i="1" dirty="0" smtClean="0"/>
              <a:t> </a:t>
            </a:r>
            <a:r>
              <a:rPr lang="ru-RU" i="1" dirty="0" err="1" smtClean="0"/>
              <a:t>Скоропадський</a:t>
            </a:r>
            <a:r>
              <a:rPr lang="ru-RU" i="1" dirty="0" smtClean="0"/>
              <a:t> в </a:t>
            </a:r>
            <a:r>
              <a:rPr lang="ru-RU" i="1" dirty="0" err="1" smtClean="0"/>
              <a:t>оточенні</a:t>
            </a:r>
            <a:r>
              <a:rPr lang="ru-RU" i="1" dirty="0" smtClean="0"/>
              <a:t> </a:t>
            </a:r>
            <a:r>
              <a:rPr lang="ru-RU" i="1" dirty="0" err="1" smtClean="0"/>
              <a:t>дипломатів</a:t>
            </a:r>
            <a:r>
              <a:rPr lang="ru-RU" i="1" dirty="0" smtClean="0"/>
              <a:t>, 1918 р.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5004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Гетьманська</a:t>
            </a:r>
            <a:r>
              <a:rPr lang="ru-RU" dirty="0"/>
              <a:t> держава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, </a:t>
            </a:r>
            <a:r>
              <a:rPr lang="ru-RU" dirty="0" err="1"/>
              <a:t>встановивши</a:t>
            </a:r>
            <a:r>
              <a:rPr lang="ru-RU" dirty="0"/>
              <a:t>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Австро-Угорщиною</a:t>
            </a:r>
            <a:r>
              <a:rPr lang="ru-RU" dirty="0"/>
              <a:t>, </a:t>
            </a:r>
            <a:r>
              <a:rPr lang="ru-RU" dirty="0" err="1"/>
              <a:t>Болгарією</a:t>
            </a:r>
            <a:r>
              <a:rPr lang="ru-RU" dirty="0"/>
              <a:t>, </a:t>
            </a:r>
            <a:r>
              <a:rPr lang="ru-RU" dirty="0" err="1"/>
              <a:t>Туреччиною</a:t>
            </a:r>
            <a:r>
              <a:rPr lang="ru-RU" dirty="0"/>
              <a:t>, </a:t>
            </a:r>
            <a:r>
              <a:rPr lang="ru-RU" dirty="0" err="1"/>
              <a:t>Данією</a:t>
            </a:r>
            <a:r>
              <a:rPr lang="ru-RU" dirty="0"/>
              <a:t>, </a:t>
            </a:r>
            <a:r>
              <a:rPr lang="ru-RU" dirty="0" err="1"/>
              <a:t>Персією</a:t>
            </a:r>
            <a:r>
              <a:rPr lang="ru-RU" dirty="0"/>
              <a:t>, </a:t>
            </a:r>
            <a:r>
              <a:rPr lang="ru-RU" dirty="0" err="1"/>
              <a:t>Грецією</a:t>
            </a:r>
            <a:r>
              <a:rPr lang="ru-RU" dirty="0"/>
              <a:t>, </a:t>
            </a:r>
            <a:r>
              <a:rPr lang="ru-RU" dirty="0" err="1"/>
              <a:t>Норвегією</a:t>
            </a:r>
            <a:r>
              <a:rPr lang="ru-RU" dirty="0"/>
              <a:t>, </a:t>
            </a:r>
            <a:r>
              <a:rPr lang="ru-RU" dirty="0" err="1"/>
              <a:t>Швецією</a:t>
            </a:r>
            <a:r>
              <a:rPr lang="ru-RU" dirty="0"/>
              <a:t>, </a:t>
            </a:r>
            <a:r>
              <a:rPr lang="ru-RU" dirty="0" err="1"/>
              <a:t>Італією</a:t>
            </a:r>
            <a:r>
              <a:rPr lang="ru-RU" dirty="0"/>
              <a:t>, </a:t>
            </a:r>
            <a:r>
              <a:rPr lang="ru-RU" dirty="0" err="1"/>
              <a:t>Швейцарією</a:t>
            </a:r>
            <a:r>
              <a:rPr lang="ru-RU" dirty="0"/>
              <a:t>, Ватиканом, а </a:t>
            </a:r>
            <a:r>
              <a:rPr lang="ru-RU" dirty="0" err="1"/>
              <a:t>загалом</a:t>
            </a:r>
            <a:r>
              <a:rPr lang="ru-RU" dirty="0"/>
              <a:t> де-факто </a:t>
            </a:r>
            <a:endParaRPr lang="ru-RU" dirty="0" smtClean="0"/>
          </a:p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/>
              <a:t>30-ма державами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0"/>
            <a:ext cx="304884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   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Гетьманат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285728"/>
            <a:ext cx="3714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Врешті-решт</a:t>
            </a:r>
            <a:r>
              <a:rPr lang="ru-RU" dirty="0"/>
              <a:t>, </a:t>
            </a:r>
            <a:r>
              <a:rPr lang="ru-RU" dirty="0" err="1"/>
              <a:t>невирішеність</a:t>
            </a:r>
            <a:r>
              <a:rPr lang="ru-RU" dirty="0"/>
              <a:t> аграрного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присутність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боєздатної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,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поразкою</a:t>
            </a:r>
            <a:r>
              <a:rPr lang="ru-RU" dirty="0"/>
              <a:t> держав центрального блоку </a:t>
            </a:r>
            <a:r>
              <a:rPr lang="ru-RU" dirty="0" err="1"/>
              <a:t>призвели</a:t>
            </a:r>
            <a:r>
              <a:rPr lang="ru-RU" dirty="0"/>
              <a:t> до краху </a:t>
            </a:r>
            <a:r>
              <a:rPr lang="ru-RU" dirty="0" err="1"/>
              <a:t>Гетьманату</a:t>
            </a:r>
            <a:r>
              <a:rPr lang="ru-RU" dirty="0"/>
              <a:t>.</a:t>
            </a:r>
          </a:p>
          <a:p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скористалися</a:t>
            </a:r>
            <a:r>
              <a:rPr lang="ru-RU" dirty="0"/>
              <a:t> </a:t>
            </a:r>
            <a:r>
              <a:rPr lang="ru-RU" dirty="0" err="1"/>
              <a:t>більшовики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демаршів</a:t>
            </a:r>
            <a:r>
              <a:rPr lang="ru-RU" dirty="0"/>
              <a:t> та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сконсолідувалися</a:t>
            </a:r>
            <a:r>
              <a:rPr lang="ru-RU" dirty="0"/>
              <a:t>, </a:t>
            </a:r>
            <a:r>
              <a:rPr lang="ru-RU" dirty="0" err="1"/>
              <a:t>примусили</a:t>
            </a:r>
            <a:r>
              <a:rPr lang="ru-RU" dirty="0"/>
              <a:t> П. </a:t>
            </a:r>
            <a:r>
              <a:rPr lang="ru-RU" dirty="0" err="1"/>
              <a:t>Скоропадського</a:t>
            </a:r>
            <a:r>
              <a:rPr lang="ru-RU" dirty="0"/>
              <a:t> </a:t>
            </a:r>
            <a:r>
              <a:rPr lang="ru-RU" dirty="0" err="1"/>
              <a:t>зректися</a:t>
            </a:r>
            <a:r>
              <a:rPr lang="ru-RU" dirty="0"/>
              <a:t> </a:t>
            </a:r>
            <a:r>
              <a:rPr lang="ru-RU" dirty="0" err="1"/>
              <a:t>гетьманства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643446"/>
            <a:ext cx="54292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«Я, </a:t>
            </a:r>
            <a:r>
              <a:rPr lang="ru-RU" sz="1400" dirty="0" err="1" smtClean="0"/>
              <a:t>гетьман</a:t>
            </a:r>
            <a:r>
              <a:rPr lang="ru-RU" sz="1400" dirty="0" smtClean="0"/>
              <a:t> </a:t>
            </a:r>
            <a:r>
              <a:rPr lang="ru-RU" sz="1400" dirty="0" err="1" smtClean="0"/>
              <a:t>усієї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, на </a:t>
            </a:r>
            <a:r>
              <a:rPr lang="ru-RU" sz="1400" dirty="0" err="1" smtClean="0"/>
              <a:t>протязі</a:t>
            </a:r>
            <a:r>
              <a:rPr lang="ru-RU" sz="1400" dirty="0" smtClean="0"/>
              <a:t> семи </a:t>
            </a:r>
            <a:r>
              <a:rPr lang="ru-RU" sz="1400" dirty="0" err="1" smtClean="0"/>
              <a:t>з</a:t>
            </a:r>
            <a:r>
              <a:rPr lang="ru-RU" sz="1400" dirty="0" smtClean="0"/>
              <a:t> половиною </a:t>
            </a:r>
            <a:r>
              <a:rPr lang="ru-RU" sz="1400" dirty="0" err="1" smtClean="0"/>
              <a:t>місяців</a:t>
            </a:r>
            <a:r>
              <a:rPr lang="ru-RU" sz="1400" dirty="0" smtClean="0"/>
              <a:t> </a:t>
            </a:r>
            <a:r>
              <a:rPr lang="ru-RU" sz="1400" dirty="0" err="1" smtClean="0"/>
              <a:t>докладав</a:t>
            </a:r>
            <a:r>
              <a:rPr lang="ru-RU" sz="1400" dirty="0" smtClean="0"/>
              <a:t> </a:t>
            </a:r>
            <a:r>
              <a:rPr lang="ru-RU" sz="1400" dirty="0" err="1" smtClean="0"/>
              <a:t>усіх</a:t>
            </a:r>
            <a:r>
              <a:rPr lang="ru-RU" sz="1400" dirty="0" smtClean="0"/>
              <a:t> сил, </a:t>
            </a:r>
            <a:r>
              <a:rPr lang="ru-RU" sz="1400" dirty="0" err="1" smtClean="0"/>
              <a:t>щоб</a:t>
            </a:r>
            <a:r>
              <a:rPr lang="ru-RU" sz="1400" dirty="0" smtClean="0"/>
              <a:t> </a:t>
            </a:r>
            <a:r>
              <a:rPr lang="ru-RU" sz="1400" dirty="0" err="1" smtClean="0"/>
              <a:t>вивести</a:t>
            </a:r>
            <a:r>
              <a:rPr lang="ru-RU" sz="1400" dirty="0" smtClean="0"/>
              <a:t> край </a:t>
            </a:r>
            <a:r>
              <a:rPr lang="ru-RU" sz="1400" dirty="0" err="1" smtClean="0"/>
              <a:t>з</a:t>
            </a:r>
            <a:r>
              <a:rPr lang="ru-RU" sz="1400" dirty="0" smtClean="0"/>
              <a:t> того тяжкого становища, в </a:t>
            </a:r>
            <a:r>
              <a:rPr lang="ru-RU" sz="1400" dirty="0" err="1" smtClean="0"/>
              <a:t>якому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опинився</a:t>
            </a:r>
            <a:r>
              <a:rPr lang="ru-RU" sz="1400" dirty="0" smtClean="0"/>
              <a:t>. Бог не дав </a:t>
            </a:r>
            <a:r>
              <a:rPr lang="ru-RU" sz="1400" dirty="0" err="1" smtClean="0"/>
              <a:t>мені</a:t>
            </a:r>
            <a:r>
              <a:rPr lang="ru-RU" sz="1400" dirty="0" smtClean="0"/>
              <a:t> сил </a:t>
            </a:r>
            <a:r>
              <a:rPr lang="ru-RU" sz="1400" dirty="0" err="1" smtClean="0"/>
              <a:t>справитись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цим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завданням</a:t>
            </a:r>
            <a:r>
              <a:rPr lang="ru-RU" sz="1400" dirty="0" smtClean="0"/>
              <a:t>. І </a:t>
            </a:r>
            <a:r>
              <a:rPr lang="ru-RU" sz="1400" dirty="0" err="1" smtClean="0"/>
              <a:t>нині</a:t>
            </a:r>
            <a:r>
              <a:rPr lang="ru-RU" sz="1400" dirty="0" smtClean="0"/>
              <a:t> я,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огляду</a:t>
            </a:r>
            <a:r>
              <a:rPr lang="ru-RU" sz="1400" dirty="0" smtClean="0"/>
              <a:t> на </a:t>
            </a:r>
            <a:r>
              <a:rPr lang="ru-RU" sz="1400" dirty="0" err="1" smtClean="0"/>
              <a:t>умови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тепер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склалися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керуючись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виключно</a:t>
            </a:r>
            <a:r>
              <a:rPr lang="ru-RU" sz="1400" dirty="0" smtClean="0"/>
              <a:t> добром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відмовляюся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» </a:t>
            </a:r>
            <a:br>
              <a:rPr lang="ru-RU" sz="1400" dirty="0" smtClean="0"/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тексту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зречення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Скоропадського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telegrafua.com/photos/bank_9989_15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46721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156</TotalTime>
  <Words>690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Гетьман Павло скоропадський</vt:lpstr>
      <vt:lpstr>Слайд 2</vt:lpstr>
      <vt:lpstr>Слайд 3</vt:lpstr>
      <vt:lpstr>Ранні роки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Гетьман Павло скоропадський</dc:title>
  <dc:creator>User</dc:creator>
  <cp:lastModifiedBy>User</cp:lastModifiedBy>
  <cp:revision>19</cp:revision>
  <dcterms:created xsi:type="dcterms:W3CDTF">2013-01-30T18:04:18Z</dcterms:created>
  <dcterms:modified xsi:type="dcterms:W3CDTF">2013-02-06T15:45:54Z</dcterms:modified>
</cp:coreProperties>
</file>